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7" r:id="rId2"/>
    <p:sldId id="371" r:id="rId3"/>
    <p:sldId id="369" r:id="rId4"/>
    <p:sldId id="370" r:id="rId5"/>
    <p:sldId id="368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0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8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8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E636-5658-7C42-8803-9E423213301D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51A1-FD3A-0F4B-8784-1F3E7C78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94784E-BBD2-114B-8A10-6E119050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9" y="3428998"/>
            <a:ext cx="4721115" cy="444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DE0393-04CC-974E-83D7-AD6D0F974059}"/>
              </a:ext>
            </a:extLst>
          </p:cNvPr>
          <p:cNvSpPr txBox="1"/>
          <p:nvPr/>
        </p:nvSpPr>
        <p:spPr>
          <a:xfrm>
            <a:off x="0" y="108185"/>
            <a:ext cx="8537044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bin" pitchFamily="2" charset="77"/>
              </a:rPr>
              <a:t>                                          Includes </a:t>
            </a:r>
            <a:r>
              <a:rPr lang="en-US" sz="2857" b="1" dirty="0">
                <a:latin typeface="Cabin" pitchFamily="2" charset="77"/>
              </a:rPr>
              <a:t>Google Slides </a:t>
            </a:r>
            <a:r>
              <a:rPr lang="en-US" sz="2000" dirty="0">
                <a:latin typeface="Cabin" pitchFamily="2" charset="77"/>
              </a:rPr>
              <a:t>Version!   </a:t>
            </a:r>
          </a:p>
        </p:txBody>
      </p: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73DFF124-6EF1-A24A-9C9B-9A8698374774}"/>
              </a:ext>
            </a:extLst>
          </p:cNvPr>
          <p:cNvSpPr/>
          <p:nvPr/>
        </p:nvSpPr>
        <p:spPr>
          <a:xfrm rot="21160957">
            <a:off x="7087755" y="338706"/>
            <a:ext cx="1220099" cy="1523159"/>
          </a:xfrm>
          <a:prstGeom prst="curvedLeftArrow">
            <a:avLst>
              <a:gd name="adj1" fmla="val 13974"/>
              <a:gd name="adj2" fmla="val 50000"/>
              <a:gd name="adj3" fmla="val 25000"/>
            </a:avLst>
          </a:prstGeom>
          <a:solidFill>
            <a:srgbClr val="1D4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>
              <a:solidFill>
                <a:schemeClr val="tx1"/>
              </a:solidFill>
            </a:endParaRPr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333F91D6-E23E-3C4F-BBFF-7F77B002B7D5}"/>
              </a:ext>
            </a:extLst>
          </p:cNvPr>
          <p:cNvSpPr/>
          <p:nvPr/>
        </p:nvSpPr>
        <p:spPr>
          <a:xfrm rot="21195746" flipH="1">
            <a:off x="1102357" y="3734261"/>
            <a:ext cx="1491863" cy="1374581"/>
          </a:xfrm>
          <a:prstGeom prst="curvedLeftArrow">
            <a:avLst>
              <a:gd name="adj1" fmla="val 13974"/>
              <a:gd name="adj2" fmla="val 50696"/>
              <a:gd name="adj3" fmla="val 25000"/>
            </a:avLst>
          </a:prstGeom>
          <a:solidFill>
            <a:srgbClr val="1D4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>
              <a:solidFill>
                <a:schemeClr val="tx1"/>
              </a:solidFill>
            </a:endParaRPr>
          </a:p>
        </p:txBody>
      </p:sp>
      <p:pic>
        <p:nvPicPr>
          <p:cNvPr id="18" name="Picture 17" descr="Circle&#10;&#10;Description automatically generated">
            <a:extLst>
              <a:ext uri="{FF2B5EF4-FFF2-40B4-BE49-F238E27FC236}">
                <a16:creationId xmlns:a16="http://schemas.microsoft.com/office/drawing/2014/main" id="{BF26AAAC-927B-D547-9A1A-18802D01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8" y="374187"/>
            <a:ext cx="1195586" cy="119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6D2167-4712-184F-A4D9-9AB32FA4B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518" y="4001827"/>
            <a:ext cx="3106131" cy="2747988"/>
          </a:xfrm>
          <a:prstGeom prst="rect">
            <a:avLst/>
          </a:prstGeom>
        </p:spPr>
      </p:pic>
      <p:pic>
        <p:nvPicPr>
          <p:cNvPr id="7" name="Picture 6" descr="Diagram, shape, circle&#10;&#10;Description automatically generated">
            <a:extLst>
              <a:ext uri="{FF2B5EF4-FFF2-40B4-BE49-F238E27FC236}">
                <a16:creationId xmlns:a16="http://schemas.microsoft.com/office/drawing/2014/main" id="{BDE72A6F-93DE-714E-AA32-4E0CE816B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658" y="740767"/>
            <a:ext cx="3084241" cy="23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2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94784E-BBD2-114B-8A10-6E119050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9" y="3428998"/>
            <a:ext cx="4721115" cy="444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DE0393-04CC-974E-83D7-AD6D0F974059}"/>
              </a:ext>
            </a:extLst>
          </p:cNvPr>
          <p:cNvSpPr txBox="1"/>
          <p:nvPr/>
        </p:nvSpPr>
        <p:spPr>
          <a:xfrm>
            <a:off x="0" y="108185"/>
            <a:ext cx="8537044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bin" pitchFamily="2" charset="77"/>
              </a:rPr>
              <a:t>                                          Includes </a:t>
            </a:r>
            <a:r>
              <a:rPr lang="en-US" sz="2857" b="1" dirty="0">
                <a:latin typeface="Cabin" pitchFamily="2" charset="77"/>
              </a:rPr>
              <a:t>Google Slides </a:t>
            </a:r>
            <a:r>
              <a:rPr lang="en-US" sz="2000" dirty="0">
                <a:latin typeface="Cabin" pitchFamily="2" charset="77"/>
              </a:rPr>
              <a:t>Version!   </a:t>
            </a:r>
          </a:p>
        </p:txBody>
      </p: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73DFF124-6EF1-A24A-9C9B-9A8698374774}"/>
              </a:ext>
            </a:extLst>
          </p:cNvPr>
          <p:cNvSpPr/>
          <p:nvPr/>
        </p:nvSpPr>
        <p:spPr>
          <a:xfrm rot="21160957">
            <a:off x="7087755" y="338706"/>
            <a:ext cx="1220099" cy="1523159"/>
          </a:xfrm>
          <a:prstGeom prst="curvedLeftArrow">
            <a:avLst>
              <a:gd name="adj1" fmla="val 13974"/>
              <a:gd name="adj2" fmla="val 50000"/>
              <a:gd name="adj3" fmla="val 25000"/>
            </a:avLst>
          </a:prstGeom>
          <a:solidFill>
            <a:srgbClr val="1D4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>
              <a:solidFill>
                <a:schemeClr val="tx1"/>
              </a:solidFill>
            </a:endParaRPr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333F91D6-E23E-3C4F-BBFF-7F77B002B7D5}"/>
              </a:ext>
            </a:extLst>
          </p:cNvPr>
          <p:cNvSpPr/>
          <p:nvPr/>
        </p:nvSpPr>
        <p:spPr>
          <a:xfrm rot="21195746" flipH="1">
            <a:off x="1102357" y="3734261"/>
            <a:ext cx="1491863" cy="1374581"/>
          </a:xfrm>
          <a:prstGeom prst="curvedLeftArrow">
            <a:avLst>
              <a:gd name="adj1" fmla="val 13974"/>
              <a:gd name="adj2" fmla="val 50696"/>
              <a:gd name="adj3" fmla="val 25000"/>
            </a:avLst>
          </a:prstGeom>
          <a:solidFill>
            <a:srgbClr val="1D4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71">
              <a:solidFill>
                <a:schemeClr val="tx1"/>
              </a:solidFill>
            </a:endParaRPr>
          </a:p>
        </p:txBody>
      </p:sp>
      <p:pic>
        <p:nvPicPr>
          <p:cNvPr id="18" name="Picture 17" descr="Circle&#10;&#10;Description automatically generated">
            <a:extLst>
              <a:ext uri="{FF2B5EF4-FFF2-40B4-BE49-F238E27FC236}">
                <a16:creationId xmlns:a16="http://schemas.microsoft.com/office/drawing/2014/main" id="{BF26AAAC-927B-D547-9A1A-18802D01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8" y="374187"/>
            <a:ext cx="1195586" cy="119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48675A-40FC-EF4E-B0E4-ABFCFFAE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54" y="3945261"/>
            <a:ext cx="4129887" cy="274798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18CE20E-1621-5D4C-ADB3-7A7C25EA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384" y="630251"/>
            <a:ext cx="3410302" cy="26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DFDF58-EDB9-C54A-BFB0-67B4673D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7" y="0"/>
            <a:ext cx="7514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76FB1B-0D62-0C4D-A903-43C2BFB8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3" y="0"/>
            <a:ext cx="7713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ny, bunch, several&#10;&#10;Description automatically generated">
            <a:extLst>
              <a:ext uri="{FF2B5EF4-FFF2-40B4-BE49-F238E27FC236}">
                <a16:creationId xmlns:a16="http://schemas.microsoft.com/office/drawing/2014/main" id="{E3F5A358-9386-B348-8002-5ED74C2B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0800"/>
            <a:ext cx="90932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</Words>
  <Application>Microsoft Macintosh PowerPoint</Application>
  <PresentationFormat>Letter Paper (8.5x11 in)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Cabin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RFC</dc:creator>
  <cp:lastModifiedBy>RFC</cp:lastModifiedBy>
  <cp:revision>7</cp:revision>
  <dcterms:created xsi:type="dcterms:W3CDTF">2021-05-29T15:02:57Z</dcterms:created>
  <dcterms:modified xsi:type="dcterms:W3CDTF">2022-04-12T16:34:25Z</dcterms:modified>
</cp:coreProperties>
</file>